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9" r:id="rId1"/>
  </p:sldMasterIdLst>
  <p:notesMasterIdLst>
    <p:notesMasterId r:id="rId15"/>
  </p:notesMasterIdLst>
  <p:sldIdLst>
    <p:sldId id="256" r:id="rId2"/>
    <p:sldId id="262" r:id="rId3"/>
    <p:sldId id="289" r:id="rId4"/>
    <p:sldId id="287" r:id="rId5"/>
    <p:sldId id="295" r:id="rId6"/>
    <p:sldId id="296" r:id="rId7"/>
    <p:sldId id="301" r:id="rId8"/>
    <p:sldId id="298" r:id="rId9"/>
    <p:sldId id="299" r:id="rId10"/>
    <p:sldId id="300" r:id="rId11"/>
    <p:sldId id="297" r:id="rId12"/>
    <p:sldId id="294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8" y="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09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13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59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071eb7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071eb76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2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95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71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89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70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40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778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6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71eb7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71eb762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35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218293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70458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196178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06069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7432319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218631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877986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48547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119656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44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370416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25017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00697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62887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338022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553834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458206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C9CAD897-D46E-4AD2-BD9B-49DD3E640873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550573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61607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2"/>
            <a:ext cx="9144000" cy="5143501"/>
          </a:xfrm>
          <a:prstGeom prst="rect">
            <a:avLst/>
          </a:prstGeom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5575" y="66210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ru-RU" sz="2000" b="1" dirty="0">
                <a:solidFill>
                  <a:srgbClr val="FFC000"/>
                </a:solidFill>
                <a:latin typeface="Segoe Script" panose="030B0504020000000003" pitchFamily="66" charset="0"/>
              </a:rPr>
              <a:t>Основы алгоритмизации и программирования JavaScript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294967295"/>
          </p:nvPr>
        </p:nvSpPr>
        <p:spPr>
          <a:xfrm>
            <a:off x="314475" y="4297389"/>
            <a:ext cx="8521700" cy="79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rgbClr val="FFC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rgbClr val="FFC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 dirty="0" smtClean="0">
                <a:solidFill>
                  <a:schemeClr val="bg1"/>
                </a:solidFill>
              </a:rPr>
              <a:t>202</a:t>
            </a:r>
            <a:r>
              <a:rPr lang="en-US" sz="1000" b="1" dirty="0" smtClean="0">
                <a:solidFill>
                  <a:schemeClr val="bg1"/>
                </a:solidFill>
              </a:rPr>
              <a:t>2</a:t>
            </a:r>
            <a:endParaRPr sz="1000" b="1" dirty="0">
              <a:solidFill>
                <a:schemeClr val="bg1"/>
              </a:solidFill>
            </a:endParaRPr>
          </a:p>
        </p:txBody>
      </p:sp>
      <p:sp>
        <p:nvSpPr>
          <p:cNvPr id="4" name="Google Shape;56;p13"/>
          <p:cNvSpPr txBox="1">
            <a:spLocks/>
          </p:cNvSpPr>
          <p:nvPr/>
        </p:nvSpPr>
        <p:spPr>
          <a:xfrm>
            <a:off x="279604" y="2174063"/>
            <a:ext cx="8521700" cy="7921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5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Кабенюк</a:t>
            </a:r>
            <a:r>
              <a:rPr lang="ru-RU" sz="2800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 </a:t>
            </a:r>
            <a:r>
              <a:rPr lang="ru-RU" sz="28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Станислав</a:t>
            </a:r>
            <a:endParaRPr lang="ru-RU" sz="28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3" y="126207"/>
            <a:ext cx="2954306" cy="489108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7" name="Соединительная линия уступом 6"/>
          <p:cNvCxnSpPr/>
          <p:nvPr/>
        </p:nvCxnSpPr>
        <p:spPr>
          <a:xfrm rot="10800000" flipV="1">
            <a:off x="2686050" y="342898"/>
            <a:ext cx="1528763" cy="100726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" y="9957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75458" y="411772"/>
            <a:ext cx="2835188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ИТОГИ 2-ГО круга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Google Shape;74;p16"/>
          <p:cNvSpPr txBox="1">
            <a:spLocks/>
          </p:cNvSpPr>
          <p:nvPr/>
        </p:nvSpPr>
        <p:spPr>
          <a:xfrm>
            <a:off x="-178919" y="23531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90" y="486824"/>
            <a:ext cx="3108381" cy="4601839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34" y="782790"/>
            <a:ext cx="3903587" cy="155678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2132409" y="2082403"/>
            <a:ext cx="2736057" cy="35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8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4"/>
            <a:ext cx="9144000" cy="5143501"/>
          </a:xfrm>
          <a:prstGeom prst="rect">
            <a:avLst/>
          </a:prstGeom>
        </p:spPr>
      </p:pic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203114" y="852291"/>
            <a:ext cx="8411967" cy="883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ru-RU" sz="28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 дальше?</a:t>
            </a:r>
          </a:p>
        </p:txBody>
      </p:sp>
    </p:spTree>
    <p:extLst>
      <p:ext uri="{BB962C8B-B14F-4D97-AF65-F5344CB8AC3E}">
        <p14:creationId xmlns:p14="http://schemas.microsoft.com/office/powerpoint/2010/main" val="10211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11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2000" b="1" dirty="0" smtClean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2000" b="1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None/>
            </a:pPr>
            <a:endParaRPr sz="2000" b="1" dirty="0">
              <a:solidFill>
                <a:srgbClr val="FFC000"/>
              </a:solidFill>
            </a:endParaRPr>
          </a:p>
        </p:txBody>
      </p:sp>
      <p:sp>
        <p:nvSpPr>
          <p:cNvPr id="6" name="Google Shape;56;p13"/>
          <p:cNvSpPr txBox="1">
            <a:spLocks/>
          </p:cNvSpPr>
          <p:nvPr/>
        </p:nvSpPr>
        <p:spPr>
          <a:xfrm>
            <a:off x="279604" y="2174063"/>
            <a:ext cx="8521700" cy="7921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5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ru-RU" sz="28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СПАСИБО ЗА ВНИМАНИЕ</a:t>
            </a:r>
            <a:endParaRPr lang="ru-RU" sz="28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4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2"/>
            <a:ext cx="9144000" cy="5143501"/>
          </a:xfrm>
          <a:prstGeom prst="rect">
            <a:avLst/>
          </a:prstGeom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904003" y="238625"/>
            <a:ext cx="1617958" cy="449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ru" sz="2400" b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О </a:t>
            </a:r>
            <a:r>
              <a:rPr lang="ru-RU" sz="2400" b="1" dirty="0" smtClean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anose="030B0504020000000003" pitchFamily="66" charset="0"/>
              </a:rPr>
              <a:t>СЕБЕ</a:t>
            </a:r>
            <a:endParaRPr sz="24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294967295"/>
          </p:nvPr>
        </p:nvSpPr>
        <p:spPr>
          <a:xfrm>
            <a:off x="314475" y="4297389"/>
            <a:ext cx="8521700" cy="792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rgbClr val="FFC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rgbClr val="FFC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" sz="1000" b="1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 dirty="0" smtClean="0">
                <a:solidFill>
                  <a:schemeClr val="bg1"/>
                </a:solidFill>
              </a:rPr>
              <a:t>2020</a:t>
            </a:r>
            <a:endParaRPr sz="1000" b="1" dirty="0">
              <a:solidFill>
                <a:schemeClr val="bg1"/>
              </a:solidFill>
            </a:endParaRPr>
          </a:p>
        </p:txBody>
      </p:sp>
      <p:sp>
        <p:nvSpPr>
          <p:cNvPr id="4" name="Google Shape;56;p13"/>
          <p:cNvSpPr txBox="1">
            <a:spLocks/>
          </p:cNvSpPr>
          <p:nvPr/>
        </p:nvSpPr>
        <p:spPr>
          <a:xfrm>
            <a:off x="279604" y="1172204"/>
            <a:ext cx="2793908" cy="3391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5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3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Char char="•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ru-RU" sz="28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60" y="2041220"/>
            <a:ext cx="4750940" cy="3129403"/>
          </a:xfrm>
          <a:prstGeom prst="rect">
            <a:avLst/>
          </a:prstGeom>
        </p:spPr>
      </p:pic>
      <p:sp>
        <p:nvSpPr>
          <p:cNvPr id="8" name="Google Shape;63;p14"/>
          <p:cNvSpPr txBox="1">
            <a:spLocks/>
          </p:cNvSpPr>
          <p:nvPr/>
        </p:nvSpPr>
        <p:spPr>
          <a:xfrm>
            <a:off x="4909116" y="688299"/>
            <a:ext cx="3607732" cy="1055387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1575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13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105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Компания </a:t>
            </a:r>
            <a:r>
              <a:rPr lang="en-US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“</a:t>
            </a:r>
            <a:r>
              <a:rPr lang="ru-RU" sz="2000" b="1" dirty="0" smtClean="0">
                <a:solidFill>
                  <a:schemeClr val="tx1"/>
                </a:solidFill>
                <a:latin typeface="Segoe Script" panose="030B0504020000000003" pitchFamily="66" charset="0"/>
              </a:rPr>
              <a:t>ГрадЛАН</a:t>
            </a:r>
            <a:r>
              <a:rPr lang="en-US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”</a:t>
            </a:r>
            <a:endParaRPr lang="ru-RU" sz="2000" b="1" dirty="0" smtClean="0">
              <a:solidFill>
                <a:srgbClr val="FFC000"/>
              </a:solidFill>
              <a:latin typeface="Segoe Script" panose="030B0504020000000003" pitchFamily="66" charset="0"/>
            </a:endParaRPr>
          </a:p>
          <a:p>
            <a:pPr>
              <a:lnSpc>
                <a:spcPct val="150000"/>
              </a:lnSpc>
            </a:pPr>
            <a:r>
              <a:rPr lang="ru-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начальник участка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3735" y="-963733"/>
            <a:ext cx="2465591" cy="4393062"/>
          </a:xfrm>
          <a:prstGeom prst="rect">
            <a:avLst/>
          </a:prstGeom>
        </p:spPr>
      </p:pic>
      <p:sp>
        <p:nvSpPr>
          <p:cNvPr id="10" name="Google Shape;63;p14"/>
          <p:cNvSpPr txBox="1">
            <a:spLocks/>
          </p:cNvSpPr>
          <p:nvPr/>
        </p:nvSpPr>
        <p:spPr>
          <a:xfrm>
            <a:off x="171425" y="2328340"/>
            <a:ext cx="4221635" cy="2445647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/>
              <a:buChar char="●"/>
              <a:defRPr sz="15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○"/>
              <a:defRPr sz="13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■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●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○"/>
              <a:defRPr sz="105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■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●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Arial"/>
              <a:buChar char="○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  <a:buSzPts val="1400"/>
              <a:buFont typeface="Arial"/>
              <a:buChar char="■"/>
              <a:defRPr sz="9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FC000"/>
                </a:solidFill>
                <a:latin typeface="Segoe Script" panose="030B0504020000000003" pitchFamily="66" charset="0"/>
              </a:rPr>
              <a:t>л</a:t>
            </a:r>
            <a:r>
              <a:rPr lang="ru-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окальные сети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контроль доступа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электроснабжение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FC000"/>
                </a:solidFill>
                <a:latin typeface="Segoe Script" panose="030B0504020000000003" pitchFamily="66" charset="0"/>
              </a:rPr>
              <a:t>пожарная сигнализация </a:t>
            </a:r>
            <a:endParaRPr lang="ru-RU" sz="2000" b="1" dirty="0" smtClean="0">
              <a:solidFill>
                <a:srgbClr val="FFC000"/>
              </a:solidFill>
              <a:latin typeface="Segoe Script" panose="030B0504020000000003" pitchFamily="66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видеонаблюдение 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000" b="1" dirty="0" smtClean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-91354" y="-36465"/>
            <a:ext cx="6252551" cy="655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b="1" dirty="0">
                <a:solidFill>
                  <a:srgbClr val="FFC000"/>
                </a:solidFill>
                <a:latin typeface="Segoe Script" panose="030B0504020000000003" pitchFamily="66" charset="0"/>
              </a:rPr>
              <a:t>Что </a:t>
            </a:r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удалось реализовать?</a:t>
            </a:r>
            <a:endParaRPr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0" name="Google Shape;74;p16"/>
          <p:cNvSpPr txBox="1">
            <a:spLocks/>
          </p:cNvSpPr>
          <p:nvPr/>
        </p:nvSpPr>
        <p:spPr>
          <a:xfrm>
            <a:off x="162491" y="467774"/>
            <a:ext cx="2060164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Ввод данных </a:t>
            </a:r>
          </a:p>
          <a:p>
            <a:r>
              <a:rPr lang="ru-RU" sz="800" b="1" dirty="0">
                <a:solidFill>
                  <a:srgbClr val="FFC000"/>
                </a:solidFill>
                <a:latin typeface="Segoe Script" panose="030B0504020000000003" pitchFamily="66" charset="0"/>
              </a:rPr>
              <a:t> </a:t>
            </a:r>
            <a:endParaRPr lang="ru-RU" sz="1600" b="1" dirty="0" smtClean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8" y="973280"/>
            <a:ext cx="5625989" cy="389832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477" y="467774"/>
            <a:ext cx="5388258" cy="23305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8" name="Соединительная линия уступом 7"/>
          <p:cNvCxnSpPr/>
          <p:nvPr/>
        </p:nvCxnSpPr>
        <p:spPr>
          <a:xfrm flipV="1">
            <a:off x="2290768" y="1046018"/>
            <a:ext cx="1403933" cy="1309949"/>
          </a:xfrm>
          <a:prstGeom prst="bentConnector3">
            <a:avLst>
              <a:gd name="adj1" fmla="val 5468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2514600" y="2490184"/>
            <a:ext cx="1130612" cy="70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784" y="3899138"/>
            <a:ext cx="3266133" cy="121225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474" y="2875744"/>
            <a:ext cx="3371971" cy="7264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8" name="Соединительная линия уступом 27"/>
          <p:cNvCxnSpPr>
            <a:endCxn id="26" idx="2"/>
          </p:cNvCxnSpPr>
          <p:nvPr/>
        </p:nvCxnSpPr>
        <p:spPr>
          <a:xfrm flipV="1">
            <a:off x="4627418" y="3602182"/>
            <a:ext cx="2796042" cy="1766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4142509" y="4204855"/>
            <a:ext cx="838275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8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50467" y="664568"/>
            <a:ext cx="2074812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1-й круг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" y="1049605"/>
            <a:ext cx="3947014" cy="10240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72" y="1049604"/>
            <a:ext cx="4812673" cy="3744096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8" name="Прямая со стрелкой 7"/>
          <p:cNvCxnSpPr/>
          <p:nvPr/>
        </p:nvCxnSpPr>
        <p:spPr>
          <a:xfrm>
            <a:off x="3006436" y="1131784"/>
            <a:ext cx="1234836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74;p16"/>
          <p:cNvSpPr txBox="1">
            <a:spLocks/>
          </p:cNvSpPr>
          <p:nvPr/>
        </p:nvSpPr>
        <p:spPr>
          <a:xfrm>
            <a:off x="-146772" y="107912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1" y="2250123"/>
            <a:ext cx="3219109" cy="2792172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3336131" y="2278856"/>
            <a:ext cx="1639491" cy="41791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6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50467" y="664568"/>
            <a:ext cx="2074812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1-й круг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" y="1049605"/>
            <a:ext cx="3947014" cy="102406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4" name="Google Shape;74;p16"/>
          <p:cNvSpPr txBox="1">
            <a:spLocks/>
          </p:cNvSpPr>
          <p:nvPr/>
        </p:nvSpPr>
        <p:spPr>
          <a:xfrm>
            <a:off x="-146772" y="107912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" y="2513674"/>
            <a:ext cx="3275068" cy="257567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grpSp>
        <p:nvGrpSpPr>
          <p:cNvPr id="30" name="Группа 29"/>
          <p:cNvGrpSpPr/>
          <p:nvPr/>
        </p:nvGrpSpPr>
        <p:grpSpPr>
          <a:xfrm>
            <a:off x="1736051" y="1309254"/>
            <a:ext cx="2534615" cy="1180347"/>
            <a:chOff x="1711803" y="1309254"/>
            <a:chExt cx="2534615" cy="1180347"/>
          </a:xfrm>
        </p:grpSpPr>
        <p:cxnSp>
          <p:nvCxnSpPr>
            <p:cNvPr id="19" name="Соединительная линия уступом 18"/>
            <p:cNvCxnSpPr/>
            <p:nvPr/>
          </p:nvCxnSpPr>
          <p:spPr>
            <a:xfrm rot="10800000" flipV="1">
              <a:off x="1711803" y="2230754"/>
              <a:ext cx="2520761" cy="258847"/>
            </a:xfrm>
            <a:prstGeom prst="bentConnector2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V="1">
              <a:off x="4239491" y="1309364"/>
              <a:ext cx="6927" cy="921217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V="1">
              <a:off x="3969327" y="1309254"/>
              <a:ext cx="273629" cy="11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74" y="2513674"/>
            <a:ext cx="4390261" cy="257567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33" name="Соединительная линия уступом 32"/>
          <p:cNvCxnSpPr/>
          <p:nvPr/>
        </p:nvCxnSpPr>
        <p:spPr>
          <a:xfrm flipV="1">
            <a:off x="817418" y="2604655"/>
            <a:ext cx="3806537" cy="2379518"/>
          </a:xfrm>
          <a:prstGeom prst="bentConnector3">
            <a:avLst>
              <a:gd name="adj1" fmla="val 96406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797" y="418696"/>
            <a:ext cx="3280537" cy="198304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49" name="Группа 48"/>
          <p:cNvGrpSpPr/>
          <p:nvPr/>
        </p:nvGrpSpPr>
        <p:grpSpPr>
          <a:xfrm>
            <a:off x="3314700" y="1826506"/>
            <a:ext cx="2432244" cy="2900536"/>
            <a:chOff x="3314700" y="1826506"/>
            <a:chExt cx="2432244" cy="2900536"/>
          </a:xfrm>
        </p:grpSpPr>
        <p:cxnSp>
          <p:nvCxnSpPr>
            <p:cNvPr id="41" name="Соединительная линия уступом 40"/>
            <p:cNvCxnSpPr/>
            <p:nvPr/>
          </p:nvCxnSpPr>
          <p:spPr>
            <a:xfrm rot="5400000" flipH="1" flipV="1">
              <a:off x="3617471" y="2597569"/>
              <a:ext cx="2900536" cy="1358410"/>
            </a:xfrm>
            <a:prstGeom prst="bentConnector3">
              <a:avLst>
                <a:gd name="adj1" fmla="val 100154"/>
              </a:avLst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H="1">
              <a:off x="3314700" y="4727042"/>
              <a:ext cx="107383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16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05025" y="371674"/>
            <a:ext cx="2835188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ИТОГИ 1-ГО круга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Google Shape;74;p16"/>
          <p:cNvSpPr txBox="1">
            <a:spLocks/>
          </p:cNvSpPr>
          <p:nvPr/>
        </p:nvSpPr>
        <p:spPr>
          <a:xfrm>
            <a:off x="-186062" y="-8545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5" y="810964"/>
            <a:ext cx="4032170" cy="52080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419" y="810964"/>
            <a:ext cx="4634986" cy="2744025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3957498" y="886583"/>
            <a:ext cx="457921" cy="346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4079069" y="1071366"/>
            <a:ext cx="326302" cy="102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5" y="1436660"/>
            <a:ext cx="2386012" cy="370684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4" name="Прямая со стрелкой 23"/>
          <p:cNvCxnSpPr/>
          <p:nvPr/>
        </p:nvCxnSpPr>
        <p:spPr>
          <a:xfrm flipH="1" flipV="1">
            <a:off x="2514600" y="2746772"/>
            <a:ext cx="2307431" cy="7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50467" y="664568"/>
            <a:ext cx="2835188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ИТОГИ 1-ГО круга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Google Shape;74;p16"/>
          <p:cNvSpPr txBox="1">
            <a:spLocks/>
          </p:cNvSpPr>
          <p:nvPr/>
        </p:nvSpPr>
        <p:spPr>
          <a:xfrm>
            <a:off x="-146772" y="107912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1" y="1167635"/>
            <a:ext cx="4032170" cy="52080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849" y="664568"/>
            <a:ext cx="4381415" cy="434476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cxnSp>
        <p:nvCxnSpPr>
          <p:cNvPr id="4" name="Прямая со стрелкой 3"/>
          <p:cNvCxnSpPr/>
          <p:nvPr/>
        </p:nvCxnSpPr>
        <p:spPr>
          <a:xfrm>
            <a:off x="2210991" y="1596628"/>
            <a:ext cx="2318147" cy="178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8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50467" y="664568"/>
            <a:ext cx="2074812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>
                <a:solidFill>
                  <a:srgbClr val="FFC000"/>
                </a:solidFill>
                <a:latin typeface="Segoe Script" panose="030B0504020000000003" pitchFamily="66" charset="0"/>
              </a:rPr>
              <a:t>2</a:t>
            </a:r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-й круг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Google Shape;74;p16"/>
          <p:cNvSpPr txBox="1">
            <a:spLocks/>
          </p:cNvSpPr>
          <p:nvPr/>
        </p:nvSpPr>
        <p:spPr>
          <a:xfrm>
            <a:off x="-146772" y="107912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2" y="1096066"/>
            <a:ext cx="4538563" cy="3259932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6" y="1096066"/>
            <a:ext cx="3906218" cy="155783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3225403" y="1350170"/>
            <a:ext cx="1129755" cy="734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8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Google Shape;74;p16"/>
          <p:cNvSpPr txBox="1">
            <a:spLocks/>
          </p:cNvSpPr>
          <p:nvPr/>
        </p:nvSpPr>
        <p:spPr>
          <a:xfrm>
            <a:off x="118320" y="480226"/>
            <a:ext cx="2074812" cy="467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00" b="1" dirty="0">
                <a:solidFill>
                  <a:srgbClr val="FFC000"/>
                </a:solidFill>
                <a:latin typeface="Segoe Script" panose="030B0504020000000003" pitchFamily="66" charset="0"/>
              </a:rPr>
              <a:t>2</a:t>
            </a:r>
            <a:r>
              <a:rPr lang="ru-RU" sz="1600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-й круг</a:t>
            </a:r>
            <a:endParaRPr lang="ru-RU" sz="1600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Google Shape;74;p16"/>
          <p:cNvSpPr txBox="1">
            <a:spLocks/>
          </p:cNvSpPr>
          <p:nvPr/>
        </p:nvSpPr>
        <p:spPr>
          <a:xfrm>
            <a:off x="-146772" y="107912"/>
            <a:ext cx="6252551" cy="6551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4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b="1" dirty="0" smtClean="0">
                <a:solidFill>
                  <a:srgbClr val="FFC000"/>
                </a:solidFill>
                <a:latin typeface="Segoe Script" panose="030B0504020000000003" pitchFamily="66" charset="0"/>
              </a:rPr>
              <a:t>Что удалось реализовать?</a:t>
            </a:r>
            <a:endParaRPr lang="ru-RU" b="1" dirty="0">
              <a:solidFill>
                <a:srgbClr val="FFC000"/>
              </a:solidFill>
              <a:latin typeface="Segoe Script" panose="030B0504020000000003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" y="882792"/>
            <a:ext cx="3461148" cy="138033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3536606" y="1775223"/>
            <a:ext cx="1129755" cy="734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17" y="882792"/>
            <a:ext cx="3536155" cy="2743509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cxnSp>
        <p:nvCxnSpPr>
          <p:cNvPr id="8" name="Соединительная линия уступом 7"/>
          <p:cNvCxnSpPr/>
          <p:nvPr/>
        </p:nvCxnSpPr>
        <p:spPr>
          <a:xfrm rot="10800000" flipV="1">
            <a:off x="2286000" y="2855962"/>
            <a:ext cx="2787555" cy="2175272"/>
          </a:xfrm>
          <a:prstGeom prst="bentConnector3">
            <a:avLst>
              <a:gd name="adj1" fmla="val 997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TM02474572[[fn=Медицинский шаблон оформления]]</Template>
  <TotalTime>1983</TotalTime>
  <Words>84</Words>
  <Application>Microsoft Office PowerPoint</Application>
  <PresentationFormat>Экран (16:9)</PresentationFormat>
  <Paragraphs>38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Segoe Script</vt:lpstr>
      <vt:lpstr>Wingdings</vt:lpstr>
      <vt:lpstr>Сетка</vt:lpstr>
      <vt:lpstr>Презентация PowerPoint</vt:lpstr>
      <vt:lpstr>Презентация PowerPoint</vt:lpstr>
      <vt:lpstr>Что удалось реализовать?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Станислав Кабенюк</dc:creator>
  <cp:lastModifiedBy>Станислав Кабенюк</cp:lastModifiedBy>
  <cp:revision>126</cp:revision>
  <dcterms:modified xsi:type="dcterms:W3CDTF">2022-07-28T15:02:02Z</dcterms:modified>
</cp:coreProperties>
</file>